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3" r:id="rId5"/>
    <p:sldId id="260" r:id="rId6"/>
    <p:sldId id="261" r:id="rId7"/>
    <p:sldId id="274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52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97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486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995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29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616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728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30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12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2104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84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70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640678"/>
              </p:ext>
            </p:extLst>
          </p:nvPr>
        </p:nvGraphicFramePr>
        <p:xfrm>
          <a:off x="878804" y="192897"/>
          <a:ext cx="9304655" cy="637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56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8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4160">
                <a:tc gridSpan="2">
                  <a:txBody>
                    <a:bodyPr/>
                    <a:lstStyle/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Министерство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науки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высшего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образования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Республики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Казахстан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2892425" marR="967740" algn="ctr">
                        <a:lnSpc>
                          <a:spcPts val="1800"/>
                        </a:lnSpc>
                        <a:spcBef>
                          <a:spcPts val="80"/>
                        </a:spcBef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Северо-Казахстанский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государственный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университет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им.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М.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Козыбаева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Факультет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инженерии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цифровых</a:t>
                      </a:r>
                      <a:r>
                        <a:rPr sz="14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технологий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Кафедра</a:t>
                      </a:r>
                      <a:r>
                        <a:rPr sz="1400" spc="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«Информационно-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коммуникационные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технологии»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787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ТВОРЧЕСКИЙ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ПРОЕКТ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1916430"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по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дисциплине: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Протоколы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интерфейсы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компьютерных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систем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На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тему: </a:t>
                      </a:r>
                      <a:r>
                        <a:rPr sz="1400" b="1" dirty="0" smtClean="0">
                          <a:latin typeface="Times New Roman"/>
                          <a:cs typeface="Times New Roman"/>
                        </a:rPr>
                        <a:t>«</a:t>
                      </a:r>
                      <a:r>
                        <a:rPr lang="ru-RU" sz="1400" b="0" dirty="0" smtClean="0">
                          <a:latin typeface="Times New Roman"/>
                          <a:cs typeface="Times New Roman"/>
                        </a:rPr>
                        <a:t>Новостной медиа-сайт</a:t>
                      </a:r>
                      <a:r>
                        <a:rPr lang="ru-RU" sz="1400" b="1" dirty="0" smtClean="0">
                          <a:latin typeface="Times New Roman"/>
                          <a:cs typeface="Times New Roman"/>
                        </a:rPr>
                        <a:t>«</a:t>
                      </a:r>
                      <a:r>
                        <a:rPr lang="en-US" sz="1400" b="0" dirty="0" smtClean="0">
                          <a:latin typeface="Times New Roman"/>
                          <a:cs typeface="Times New Roman"/>
                        </a:rPr>
                        <a:t>ClipFlow</a:t>
                      </a:r>
                      <a:r>
                        <a:rPr lang="ru-RU" sz="1400" b="0" dirty="0" smtClean="0">
                          <a:latin typeface="Times New Roman"/>
                          <a:cs typeface="Times New Roman"/>
                        </a:rPr>
                        <a:t>»</a:t>
                      </a:r>
                      <a:r>
                        <a:rPr sz="1400" b="1" spc="-10" dirty="0" smtClean="0">
                          <a:latin typeface="Times New Roman"/>
                          <a:cs typeface="Times New Roman"/>
                        </a:rPr>
                        <a:t>»</a:t>
                      </a:r>
                      <a:endParaRPr sz="1400" b="1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2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31750" marR="3440429">
                        <a:lnSpc>
                          <a:spcPct val="1071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Выполнил</a:t>
                      </a:r>
                      <a:r>
                        <a:rPr sz="1400" spc="-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студент </a:t>
                      </a:r>
                      <a:r>
                        <a:rPr sz="1400" dirty="0" err="1">
                          <a:latin typeface="Times New Roman"/>
                          <a:cs typeface="Times New Roman"/>
                        </a:rPr>
                        <a:t>группы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ru-RU" sz="1400" spc="-35" dirty="0" smtClean="0">
                          <a:latin typeface="Times New Roman"/>
                          <a:cs typeface="Times New Roman"/>
                        </a:rPr>
                        <a:t>Апо-23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endParaRPr lang="ru-RU" sz="1400" spc="0" dirty="0">
                        <a:latin typeface="Times New Roman"/>
                        <a:cs typeface="Times New Roman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r>
                        <a:rPr lang="ru-RU" sz="1400" spc="0" dirty="0" err="1" smtClean="0">
                          <a:latin typeface="Times New Roman"/>
                          <a:cs typeface="Times New Roman"/>
                        </a:rPr>
                        <a:t>Рахимов.А.Э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981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4813300">
                        <a:lnSpc>
                          <a:spcPts val="1605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Петропавловск,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2025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5976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 нас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2231"/>
            <a:ext cx="7053470" cy="33194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675" y="1769819"/>
            <a:ext cx="1970529" cy="38242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3289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4930" y="470092"/>
            <a:ext cx="13441400" cy="1325563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Мир звёзд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30" y="2080500"/>
            <a:ext cx="7276365" cy="3481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814" y="1795655"/>
            <a:ext cx="2061613" cy="40506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8366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Медиа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3088"/>
            <a:ext cx="7396583" cy="35347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541" y="1769165"/>
            <a:ext cx="2143782" cy="41486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8477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Контакты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1258"/>
            <a:ext cx="7268738" cy="3028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577" y="1733960"/>
            <a:ext cx="2045339" cy="39835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8898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Вход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55574"/>
            <a:ext cx="7838952" cy="2833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3392" y="1945651"/>
            <a:ext cx="2259907" cy="40288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169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hart.js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2256"/>
            <a:ext cx="6761331" cy="36370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462" y="2162256"/>
            <a:ext cx="3404390" cy="36281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3711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404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863" y="2355575"/>
            <a:ext cx="6967587" cy="25630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956" y="2389729"/>
            <a:ext cx="3835761" cy="24947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6351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-код на сайт проекта</a:t>
            </a:r>
            <a:endParaRPr lang="ru-RU" sz="3600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426" y="1869593"/>
            <a:ext cx="3448531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28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98851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выполнен в едином стиле с поддержкой светлой и тёмной темы, что повышает комфорт восприятия информации при различных условиях освещения. Использованы CSS-анимации, интерактивные элементы (DHTML, JavaScript), а также библиотека Chart.js для визуализации данных.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сайте реализованы функции взаимодействия с контентом: просмотр видео, лайки и комментарии (доступные после регистрации), форма обратной связи с предзаполненными контактами, а также галерея с кнопками "Подробнее".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 адаптирован под мобильные устройства, что делает его доступным и удобным на всех платформах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0988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22132" y="351692"/>
            <a:ext cx="5055576" cy="722801"/>
          </a:xfrm>
        </p:spPr>
        <p:txBody>
          <a:bodyPr>
            <a:no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проекта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7684" y="1276714"/>
            <a:ext cx="10357339" cy="4658093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современном информационном обществе своевременный доступ к достоверным новостям играет ключевую роль в формировании общественного мнения, принятии решений и ориентации в быстро меняющемся мире. С развитием цифровых технологий люди всё чаще обращаются к интернет-ресурсам за свежей и достоверной информацией. Традиционные источники информации, такие как телевидение и печатные издания, постепенно уступают место онлайн-платформам, предоставляющим контент в режиме реального времени.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Новостной сайт представляет собой универсальную платформу, которая обеспечивает пользователей актуальными событиями в удобной и доступной форме. Он позволяет мгновенно публиковать новости, обновлять информацию, интегрировать мультимедийные материалы (фото, видео, графики), а также взаимодействовать с аудиторией через комментарии и социальные сети.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11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8301" y="483577"/>
            <a:ext cx="3382108" cy="1136773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7331" y="1429971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проекта является создание современного, информативного и удобного новостного сайта, который обеспечивает пользователей оперативным доступом к актуальным событиям в различных сферах жизни: политике, культуре, науке, спорте, технологиях и обществе.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33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3120" y="589279"/>
            <a:ext cx="4409440" cy="80740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проекта</a:t>
            </a:r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833120" y="1503680"/>
            <a:ext cx="10474960" cy="4003040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новостного сайта включает разработку логичной структуры с разделами (главная, галерея, медиа, контакты), реализацию динамического контента (карточки, галереи, видео с лайками и комментариями), поддержку тёмной и светлой тем, адаптивный дизайн для всех устройств, создание формы обратной связи и системы навигации. Также предусмотрена страница статистики с графиками (Chart.js), регистрация пользователей, базовая защита данных и оптимизация загрузки сайта.</a:t>
            </a:r>
          </a:p>
        </p:txBody>
      </p:sp>
    </p:spTree>
    <p:extLst>
      <p:ext uri="{BB962C8B-B14F-4D97-AF65-F5344CB8AC3E}">
        <p14:creationId xmlns:p14="http://schemas.microsoft.com/office/powerpoint/2010/main" val="1461489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92116" y="356333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чего реализуется проект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8538" y="1482725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реализуется с целью создания удобного и функционального информационного ресурса, который позволит пользователям оперативно получать достоверные и актуальные новости в удобном формате.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условиях высокой цифровизации общества важно обеспечить простой доступ к проверенной информации, сформировать пространство для обсуждения событий, а также развивать навыки критического восприятия медийного контента.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9295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37138" y="400294"/>
            <a:ext cx="10515600" cy="1325563"/>
          </a:xfrm>
        </p:spPr>
        <p:txBody>
          <a:bodyPr/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</a:t>
            </a:r>
            <a:r>
              <a:rPr lang="ru-RU" dirty="0" smtClean="0"/>
              <a:t>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значимость проекта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1147" y="1553064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 проекта заключается в возможности его реального применения как полнофункционального новостного веб-сайта. Разработанный ресурс может быть использован для: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распространения оперативных и достоверных новостей;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информирования широкой аудитории о важных событиях в мире политики, культуры, технологий и спорта;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повышения цифровой грамотности пользователей через взаимодействие с современным веб-интерфейсом;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формирования медийной культуры и навыков анализа информации у аудитории.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74033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3000" y="37528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характеристик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подобных сайтов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793" y="1595121"/>
            <a:ext cx="8087854" cy="41069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8379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6475" y="224448"/>
            <a:ext cx="10744200" cy="1325563"/>
          </a:xfrm>
        </p:spPr>
        <p:txBody>
          <a:bodyPr>
            <a:no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Общая иерархическая схема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новостного сайта </a:t>
            </a:r>
            <a:endParaRPr lang="ru-RU" sz="3600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99" y="1991238"/>
            <a:ext cx="7706801" cy="40201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1168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6864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2838" y="1998831"/>
            <a:ext cx="6477000" cy="3489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899" y="1714501"/>
            <a:ext cx="2183550" cy="41851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91857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542</Words>
  <Application>Microsoft Office PowerPoint</Application>
  <PresentationFormat>Широкоэкранный</PresentationFormat>
  <Paragraphs>51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Актуальность проекта</vt:lpstr>
      <vt:lpstr>Цель проекта</vt:lpstr>
      <vt:lpstr>Задачи проекта</vt:lpstr>
      <vt:lpstr>Для чего реализуется проект</vt:lpstr>
      <vt:lpstr>Практическая значимость проекта</vt:lpstr>
      <vt:lpstr>Анализ характеристик 5 подобных сайтов</vt:lpstr>
      <vt:lpstr>Общая иерархическая схема для новостного сайта </vt:lpstr>
      <vt:lpstr>Главная страница с адаптацией</vt:lpstr>
      <vt:lpstr>О нас страница с адаптацией</vt:lpstr>
      <vt:lpstr>Мир звёзд страница с адаптацией</vt:lpstr>
      <vt:lpstr>Медиа страница с адаптацией</vt:lpstr>
      <vt:lpstr>Контакты страница с адаптацией</vt:lpstr>
      <vt:lpstr>Вход страница с адаптацией</vt:lpstr>
      <vt:lpstr>Сhart.js с адаптацией</vt:lpstr>
      <vt:lpstr>404 страница с адаптацией</vt:lpstr>
      <vt:lpstr>QR-код на сайт проекта</vt:lpstr>
      <vt:lpstr>Вывод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Men GO</dc:creator>
  <cp:lastModifiedBy>Men GO</cp:lastModifiedBy>
  <cp:revision>11</cp:revision>
  <dcterms:created xsi:type="dcterms:W3CDTF">2025-05-15T00:26:42Z</dcterms:created>
  <dcterms:modified xsi:type="dcterms:W3CDTF">2025-05-15T04:27:03Z</dcterms:modified>
</cp:coreProperties>
</file>

<file path=docProps/thumbnail.jpeg>
</file>